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itchFamily="2" charset="77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656" y="20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4FE222-9E89-4F01-9912-2EB2D3A9BA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492D1-7A9C-4F1F-BC88-DA781C69FC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FD396-7474-43A2-9D33-25DC545C43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5FECD7-9BE7-454C-9478-2F9F6DF3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69" y="461962"/>
            <a:ext cx="8220075" cy="994306"/>
          </a:xfrm>
        </p:spPr>
        <p:txBody>
          <a:bodyPr>
            <a:noAutofit/>
          </a:bodyPr>
          <a:lstStyle>
            <a:lvl1pPr>
              <a:defRPr sz="4800">
                <a:latin typeface="Twinkl" pitchFamily="2" charset="0"/>
              </a:defRPr>
            </a:lvl1pPr>
          </a:lstStyle>
          <a:p>
            <a:r>
              <a:rPr lang="en-US" dirty="0"/>
              <a:t>Fact File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983A7-8F4E-4825-AD05-E65541985232}"/>
              </a:ext>
            </a:extLst>
          </p:cNvPr>
          <p:cNvSpPr txBox="1"/>
          <p:nvPr/>
        </p:nvSpPr>
        <p:spPr>
          <a:xfrm>
            <a:off x="781396" y="1456268"/>
            <a:ext cx="7281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18A0DB"/>
                </a:solidFill>
              </a:rPr>
              <a:t>Name</a:t>
            </a:r>
            <a:r>
              <a:rPr lang="en-GB" sz="3600" b="0" dirty="0">
                <a:solidFill>
                  <a:srgbClr val="1C1C1C"/>
                </a:solidFill>
              </a:rPr>
              <a:t>: Giuseppe Arcimboldo</a:t>
            </a:r>
          </a:p>
          <a:p>
            <a:r>
              <a:rPr lang="en-GB" sz="3600" b="1" dirty="0">
                <a:solidFill>
                  <a:srgbClr val="18A0DB"/>
                </a:solidFill>
              </a:rPr>
              <a:t>Born</a:t>
            </a:r>
            <a:r>
              <a:rPr lang="en-GB" sz="3600" b="0" dirty="0">
                <a:solidFill>
                  <a:srgbClr val="1C1C1C"/>
                </a:solidFill>
              </a:rPr>
              <a:t>: 1527 (nearly 500 years ago!)</a:t>
            </a:r>
          </a:p>
          <a:p>
            <a:r>
              <a:rPr lang="en-GB" sz="3600" b="1" dirty="0">
                <a:solidFill>
                  <a:srgbClr val="18A0DB"/>
                </a:solidFill>
              </a:rPr>
              <a:t>Where</a:t>
            </a:r>
            <a:r>
              <a:rPr lang="en-GB" sz="3600" b="0" dirty="0">
                <a:solidFill>
                  <a:srgbClr val="1C1C1C"/>
                </a:solidFill>
              </a:rPr>
              <a:t>: Italy</a:t>
            </a:r>
          </a:p>
          <a:p>
            <a:r>
              <a:rPr lang="en-GB" sz="3600" b="1" dirty="0">
                <a:solidFill>
                  <a:srgbClr val="18A0DB"/>
                </a:solidFill>
              </a:rPr>
              <a:t>Job</a:t>
            </a:r>
            <a:r>
              <a:rPr lang="en-GB" sz="3600" b="0" dirty="0">
                <a:solidFill>
                  <a:srgbClr val="1C1C1C"/>
                </a:solidFill>
              </a:rPr>
              <a:t>: Artist who made paintings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08A3E5-60E9-4B13-8B10-D992A57FF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82740"/>
            <a:ext cx="3441470" cy="2638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273BC21D-385C-46D1-94D7-C141AD3B51C0}"/>
              </a:ext>
            </a:extLst>
          </p:cNvPr>
          <p:cNvSpPr txBox="1">
            <a:spLocks/>
          </p:cNvSpPr>
          <p:nvPr/>
        </p:nvSpPr>
        <p:spPr>
          <a:xfrm>
            <a:off x="461962" y="5122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Did He Paint?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28906-22FA-4996-8ECD-F31594167E45}"/>
              </a:ext>
            </a:extLst>
          </p:cNvPr>
          <p:cNvSpPr txBox="1"/>
          <p:nvPr/>
        </p:nvSpPr>
        <p:spPr>
          <a:xfrm>
            <a:off x="1338043" y="1568109"/>
            <a:ext cx="69838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000" dirty="0">
                <a:ea typeface="Sassoon Infant Rg" pitchFamily="50" charset="0"/>
                <a:cs typeface="Sassoon Infant Rg" pitchFamily="50" charset="0"/>
              </a:rPr>
              <a:t>Giuseppe Arcimboldo is well known today for painting portraits of people made out of different types of fruits, vegetables, meat and fish.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ea typeface="Sassoon Infant Rg" pitchFamily="50" charset="0"/>
              <a:cs typeface="Sassoon Infant Rg" pitchFamily="50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>
                <a:ea typeface="Sassoon Infant Rg" pitchFamily="50" charset="0"/>
                <a:cs typeface="Sassoon Infant Rg" pitchFamily="50" charset="0"/>
              </a:rPr>
              <a:t>He would pick food that had a connection to whatever he was painting. For example, when creating a picture of autumn he used fruits and vegetables that grew in autumn.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488A5C-699F-4ACE-8C6E-AD0BE3BD9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70" y="3876387"/>
            <a:ext cx="3812781" cy="22467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56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511EF42-8E59-4F14-8CAC-16D446593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13847" r="15318" b="43639"/>
          <a:stretch>
            <a:fillRect/>
          </a:stretch>
        </p:blipFill>
        <p:spPr bwMode="auto">
          <a:xfrm>
            <a:off x="726281" y="666750"/>
            <a:ext cx="76914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731D6A-B51C-4F78-9A78-5EAC418AE39E}"/>
              </a:ext>
            </a:extLst>
          </p:cNvPr>
          <p:cNvSpPr txBox="1"/>
          <p:nvPr/>
        </p:nvSpPr>
        <p:spPr>
          <a:xfrm>
            <a:off x="2176943" y="5925006"/>
            <a:ext cx="6853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Photos courtesy of ‘</a:t>
            </a:r>
            <a:r>
              <a:rPr lang="en-GB" sz="800" b="1" u="sng" dirty="0">
                <a:solidFill>
                  <a:schemeClr val="accent5"/>
                </a:solidFill>
              </a:rPr>
              <a:t>Ken and </a:t>
            </a:r>
            <a:r>
              <a:rPr lang="en-GB" sz="800" b="1" u="sng" dirty="0" err="1">
                <a:solidFill>
                  <a:schemeClr val="accent5"/>
                </a:solidFill>
              </a:rPr>
              <a:t>Nyetta</a:t>
            </a:r>
            <a:r>
              <a:rPr lang="en-GB" sz="800" dirty="0">
                <a:solidFill>
                  <a:schemeClr val="bg1"/>
                </a:solidFill>
              </a:rPr>
              <a:t>’ (@flickr.com) – granted under creative commons licence - attribution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25DBFA-E52C-41B5-86FE-A17966B46D14}"/>
              </a:ext>
            </a:extLst>
          </p:cNvPr>
          <p:cNvSpPr txBox="1"/>
          <p:nvPr/>
        </p:nvSpPr>
        <p:spPr>
          <a:xfrm>
            <a:off x="835337" y="5278675"/>
            <a:ext cx="1518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1316914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00E622C-CFF0-4A24-A49E-9E9CB885C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15506" r="12038" b="39076"/>
          <a:stretch>
            <a:fillRect/>
          </a:stretch>
        </p:blipFill>
        <p:spPr bwMode="auto">
          <a:xfrm>
            <a:off x="704850" y="692150"/>
            <a:ext cx="77343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3DA72-B132-49A2-94AD-A51CE958B22D}"/>
              </a:ext>
            </a:extLst>
          </p:cNvPr>
          <p:cNvSpPr txBox="1"/>
          <p:nvPr/>
        </p:nvSpPr>
        <p:spPr>
          <a:xfrm>
            <a:off x="2176943" y="5925006"/>
            <a:ext cx="6853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Photos courtesy of ‘</a:t>
            </a:r>
            <a:r>
              <a:rPr lang="en-GB" sz="800" b="1" u="sng" dirty="0">
                <a:solidFill>
                  <a:schemeClr val="accent5"/>
                </a:solidFill>
              </a:rPr>
              <a:t>Ken and </a:t>
            </a:r>
            <a:r>
              <a:rPr lang="en-GB" sz="800" b="1" u="sng" dirty="0" err="1">
                <a:solidFill>
                  <a:schemeClr val="accent5"/>
                </a:solidFill>
              </a:rPr>
              <a:t>Nyetta</a:t>
            </a:r>
            <a:r>
              <a:rPr lang="en-GB" sz="800" dirty="0">
                <a:solidFill>
                  <a:schemeClr val="bg1"/>
                </a:solidFill>
              </a:rPr>
              <a:t>’ (@flickr.com) – granted under creative commons licence - attribution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F4F72-78C2-419F-B850-5AFEFD00C0D8}"/>
              </a:ext>
            </a:extLst>
          </p:cNvPr>
          <p:cNvSpPr txBox="1"/>
          <p:nvPr/>
        </p:nvSpPr>
        <p:spPr>
          <a:xfrm>
            <a:off x="835336" y="5278675"/>
            <a:ext cx="215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Summer</a:t>
            </a:r>
          </a:p>
        </p:txBody>
      </p:sp>
    </p:spTree>
    <p:extLst>
      <p:ext uri="{BB962C8B-B14F-4D97-AF65-F5344CB8AC3E}">
        <p14:creationId xmlns:p14="http://schemas.microsoft.com/office/powerpoint/2010/main" val="423657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4FCBFD4-F109-4F51-BFB9-FF5EB8300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t="18236" r="11086" b="35567"/>
          <a:stretch>
            <a:fillRect/>
          </a:stretch>
        </p:blipFill>
        <p:spPr bwMode="auto">
          <a:xfrm>
            <a:off x="719931" y="692150"/>
            <a:ext cx="77041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48813-BB61-40CC-9C1F-1CA2FF023297}"/>
              </a:ext>
            </a:extLst>
          </p:cNvPr>
          <p:cNvSpPr txBox="1"/>
          <p:nvPr/>
        </p:nvSpPr>
        <p:spPr>
          <a:xfrm>
            <a:off x="2176943" y="5925006"/>
            <a:ext cx="6853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Photos courtesy of ‘</a:t>
            </a:r>
            <a:r>
              <a:rPr lang="en-GB" sz="800" b="1" u="sng" dirty="0">
                <a:solidFill>
                  <a:schemeClr val="accent5"/>
                </a:solidFill>
              </a:rPr>
              <a:t>Ken and </a:t>
            </a:r>
            <a:r>
              <a:rPr lang="en-GB" sz="800" b="1" u="sng" dirty="0" err="1">
                <a:solidFill>
                  <a:schemeClr val="accent5"/>
                </a:solidFill>
              </a:rPr>
              <a:t>Nyetta</a:t>
            </a:r>
            <a:r>
              <a:rPr lang="en-GB" sz="800" dirty="0">
                <a:solidFill>
                  <a:schemeClr val="bg1"/>
                </a:solidFill>
              </a:rPr>
              <a:t>’ (@flickr.com) – granted under creative commons licence - attribution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3CD1B-C8ED-4D56-BBA9-0D126FD6CBEC}"/>
              </a:ext>
            </a:extLst>
          </p:cNvPr>
          <p:cNvSpPr txBox="1"/>
          <p:nvPr/>
        </p:nvSpPr>
        <p:spPr>
          <a:xfrm>
            <a:off x="835336" y="5278675"/>
            <a:ext cx="215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Autumn</a:t>
            </a:r>
          </a:p>
        </p:txBody>
      </p:sp>
    </p:spTree>
    <p:extLst>
      <p:ext uri="{BB962C8B-B14F-4D97-AF65-F5344CB8AC3E}">
        <p14:creationId xmlns:p14="http://schemas.microsoft.com/office/powerpoint/2010/main" val="1018444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16A31-B254-44B5-9D5A-0FDD2737F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t="26250" r="14450" b="30051"/>
          <a:stretch>
            <a:fillRect/>
          </a:stretch>
        </p:blipFill>
        <p:spPr bwMode="auto">
          <a:xfrm>
            <a:off x="755650" y="692150"/>
            <a:ext cx="77041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4F6354-AD69-44B4-AE65-3603FA09A84E}"/>
              </a:ext>
            </a:extLst>
          </p:cNvPr>
          <p:cNvSpPr txBox="1"/>
          <p:nvPr/>
        </p:nvSpPr>
        <p:spPr>
          <a:xfrm>
            <a:off x="2176943" y="5925006"/>
            <a:ext cx="6853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Photos courtesy of ‘</a:t>
            </a:r>
            <a:r>
              <a:rPr lang="en-GB" sz="800" b="1" u="sng" dirty="0">
                <a:solidFill>
                  <a:schemeClr val="accent5"/>
                </a:solidFill>
              </a:rPr>
              <a:t>Ken and </a:t>
            </a:r>
            <a:r>
              <a:rPr lang="en-GB" sz="800" b="1" u="sng" dirty="0" err="1">
                <a:solidFill>
                  <a:schemeClr val="accent5"/>
                </a:solidFill>
              </a:rPr>
              <a:t>Nyetta</a:t>
            </a:r>
            <a:r>
              <a:rPr lang="en-GB" sz="800" dirty="0">
                <a:solidFill>
                  <a:schemeClr val="bg1"/>
                </a:solidFill>
              </a:rPr>
              <a:t>’ (@flickr.com) – granted under creative commons licence - attribution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D3BF5-EA04-4249-9674-AE0536775E2E}"/>
              </a:ext>
            </a:extLst>
          </p:cNvPr>
          <p:cNvSpPr txBox="1"/>
          <p:nvPr/>
        </p:nvSpPr>
        <p:spPr>
          <a:xfrm>
            <a:off x="835336" y="5278675"/>
            <a:ext cx="215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Winter</a:t>
            </a:r>
          </a:p>
        </p:txBody>
      </p:sp>
    </p:spTree>
    <p:extLst>
      <p:ext uri="{BB962C8B-B14F-4D97-AF65-F5344CB8AC3E}">
        <p14:creationId xmlns:p14="http://schemas.microsoft.com/office/powerpoint/2010/main" val="505462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29</TotalTime>
  <Words>175</Words>
  <Application>Microsoft Macintosh PowerPoint</Application>
  <PresentationFormat>On-screen Show (4:3)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Twinkl</vt:lpstr>
      <vt:lpstr>Calibri</vt:lpstr>
      <vt:lpstr>Arial</vt:lpstr>
      <vt:lpstr>Office Theme</vt:lpstr>
      <vt:lpstr>PowerPoint Presentation</vt:lpstr>
      <vt:lpstr>Fact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Whinfrey</dc:creator>
  <cp:lastModifiedBy>Adam Robertson | Blumilk</cp:lastModifiedBy>
  <cp:revision>6</cp:revision>
  <dcterms:created xsi:type="dcterms:W3CDTF">2020-05-18T10:16:35Z</dcterms:created>
  <dcterms:modified xsi:type="dcterms:W3CDTF">2020-06-21T14:06:38Z</dcterms:modified>
</cp:coreProperties>
</file>