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C5DA69-5FE2-4683-8BE2-9694EF9FB7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3AF5EE-8241-45D1-A466-0E3440D878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C5F759-1C69-413C-8732-12AC3ABF6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7B696-AB87-4B7F-9DAF-B10FB0D9A034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FC96B0-8370-4B2F-A04F-DF6C09AC3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A4B128-CDEB-4FE1-9145-063AC61C6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55E16-B5F5-4870-A499-A5D718887D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5886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CD4F5-1DAE-4966-BC4C-1B0ACC771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B1955C-C2A5-4269-8B75-9602178A4E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4BFBB0-A79E-4213-8BFB-82EE632DE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7B696-AB87-4B7F-9DAF-B10FB0D9A034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DA9C63-282A-45F2-90FF-0FF80288B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B211B1-4358-4A7D-966A-4A54ECF46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55E16-B5F5-4870-A499-A5D718887D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1310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7BA7F-0627-4A12-B27D-17C5967B1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42A725-D5E9-4BC6-ADBC-03FC73F399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4F1907-2640-40C6-A459-9AA167492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7B696-AB87-4B7F-9DAF-B10FB0D9A034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2DC1F4-D3C6-4580-90E3-3DCEBB125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71D1E3-663D-4B90-8E58-B34015654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55E16-B5F5-4870-A499-A5D718887D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2261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4112C-1E56-4059-A892-22E3A73AE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1827B5-C735-4E10-86DE-1F7B641751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8862F2-E315-49B9-8753-0E10A3EB49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156F76-C778-4BB3-A4AA-051838C61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7B696-AB87-4B7F-9DAF-B10FB0D9A034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446672-A2BB-4260-8E7B-46A31CB6C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D34E2A-ED38-4956-A7CB-151B0CD52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55E16-B5F5-4870-A499-A5D718887D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7870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AE9EC-B68A-4A54-B20E-99D710021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E42212-39E8-430D-99C0-5D6DDF9A3C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0A5880-B536-4E8D-A292-7FB35EAEFC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34C3DD6-00D2-4FFC-BCFD-244D39A782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6C44AA-91D6-44B4-B88D-A4665342AA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587B7F1-54CA-499B-958E-48DEF49EDA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7B696-AB87-4B7F-9DAF-B10FB0D9A034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F3DA1CF-CA72-4894-B6D2-4C85EC97D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E4041ED-3331-43DB-8002-3B69384E2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55E16-B5F5-4870-A499-A5D718887D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1002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60F46-C036-496C-B168-07F4F3943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70FF6A-453D-461D-B03B-45E0834FC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7B696-AB87-4B7F-9DAF-B10FB0D9A034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726A24-99AF-4CAC-BF96-B3AD040B0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C1D703-EB08-4029-9204-7B901BB88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55E16-B5F5-4870-A499-A5D718887D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8142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E77A69-8BE2-45F5-B792-6EDFC54DE9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7B696-AB87-4B7F-9DAF-B10FB0D9A034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AA0A8E-86D1-4897-99CB-B59597002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302FF8-1C09-47E7-821D-532BB8528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55E16-B5F5-4870-A499-A5D718887D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5997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9460C-85CE-4145-B3CA-4BA82C934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826A7-B6FE-4782-824B-1CE1022F7F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AED059-4958-4E2B-B151-4DC72435C9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7F5D2B-A7EB-42C7-8038-946441671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7B696-AB87-4B7F-9DAF-B10FB0D9A034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23D3F0-8408-4280-AFC3-4C2BFF4EA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8F4653-1917-433D-9AEF-C9176E0E2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55E16-B5F5-4870-A499-A5D718887D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1285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62907B-2F77-4025-8131-B3C13BED9E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D1F91E-9420-456F-A6A1-178EF02A69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BEC0C5-1258-44AE-BAF2-6393253DD6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EBDE62-F748-4656-B85D-966EA350E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7B696-AB87-4B7F-9DAF-B10FB0D9A034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862601-0A16-4905-B2D1-A3C82CF0F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062F27-B6E2-43AC-93FE-C581F1C46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55E16-B5F5-4870-A499-A5D718887D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240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B49B96-2080-4580-B89B-BAF1DDCF4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E6C963-ECFD-4E4F-8600-DD90BC2A39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A275BA-0048-4649-BC06-53DDAE6DA9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7B696-AB87-4B7F-9DAF-B10FB0D9A034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096F9A-EB7A-4BCC-AA2E-4AAF34860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EBF3EE-ED50-4445-ACBD-D99AA0C5F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55E16-B5F5-4870-A499-A5D718887D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7373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57A788F-443D-4F7B-8805-3F15A2680F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C3EAD2-6D22-4D34-8815-FB2E636253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C43C6A-2E06-4889-9A69-7DE83D6AF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7B696-AB87-4B7F-9DAF-B10FB0D9A034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AA2909-6729-496E-BF85-4A5E6B0C0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A9A8BC-2898-4F4A-9A9E-EE0588E5F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55E16-B5F5-4870-A499-A5D718887D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8033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5FC2805-8F6A-4EEE-A8EE-70A7E72C3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4AFD11-7F04-4684-AA02-3E2410E688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E12760-6DE0-45CB-86BF-623474FF74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F7B696-AB87-4B7F-9DAF-B10FB0D9A034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C18AFD-A9F9-487D-B2FC-08E9383C55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81DA34-9016-4C1E-9FA4-68407D0B5E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F55E16-B5F5-4870-A499-A5D718887D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0043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10CC472-8CAC-4775-9A8B-E049BEF5F0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307" y="209447"/>
            <a:ext cx="11286564" cy="6413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2328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4101415-B2F9-45EB-827A-72C2BB06D5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65" y="350646"/>
            <a:ext cx="11259669" cy="6156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932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BB3C611-FEC9-45B7-859C-499A8611E0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447" y="274696"/>
            <a:ext cx="10862569" cy="6009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758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9283234-5607-4DC0-B6C2-26317C49AE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741" y="312535"/>
            <a:ext cx="10910047" cy="6157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273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7F289F5-BF21-4A30-A020-2A99C6CFFF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346" y="143435"/>
            <a:ext cx="11271151" cy="624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9087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Widescreen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Nikki Burton</dc:creator>
  <cp:lastModifiedBy>Nikki Burton</cp:lastModifiedBy>
  <cp:revision>1</cp:revision>
  <dcterms:created xsi:type="dcterms:W3CDTF">2026-09-23T18:11:48Z</dcterms:created>
  <dcterms:modified xsi:type="dcterms:W3CDTF">2026-09-27T18:29:09Z</dcterms:modified>
</cp:coreProperties>
</file>